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1" r:id="rId3"/>
    <p:sldId id="260" r:id="rId4"/>
    <p:sldId id="259" r:id="rId5"/>
    <p:sldId id="262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C4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73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05A8-2A91-4209-B58A-EA7BDF55C33C}" type="datetimeFigureOut">
              <a:rPr lang="pt-BR" smtClean="0"/>
              <a:pPr/>
              <a:t>12/05/2016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B1594-7EB0-4580-BDDD-F7E5F80DF2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9926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FB1594-7EB0-4580-BDDD-F7E5F80DF228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29172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2569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1809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0" y="0"/>
            <a:ext cx="9144000" cy="10001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3" name="Picture 2" descr="H:\vieira\trabalho\PROJETO BRAÇO HIDRAULICO\fotos\ColegioICT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330" y="142852"/>
            <a:ext cx="17811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 descr="Automação.jpg"/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8" y="48744"/>
            <a:ext cx="3950208" cy="134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956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2" descr="H:\vieira\trabalho\PROJETO BRAÇO HIDRAULICO\fotos\ColegioIC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57270" y="285728"/>
            <a:ext cx="1883948" cy="78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 descr="Automação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 l="30744" t="18605" b="23256"/>
          <a:stretch>
            <a:fillRect/>
          </a:stretch>
        </p:blipFill>
        <p:spPr>
          <a:xfrm>
            <a:off x="1428728" y="5000636"/>
            <a:ext cx="6252051" cy="1785950"/>
          </a:xfrm>
          <a:prstGeom prst="rect">
            <a:avLst/>
          </a:prstGeom>
        </p:spPr>
      </p:pic>
      <p:pic>
        <p:nvPicPr>
          <p:cNvPr id="9" name="Imagem 8" descr="Automação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 r="71306"/>
          <a:stretch>
            <a:fillRect/>
          </a:stretch>
        </p:blipFill>
        <p:spPr>
          <a:xfrm>
            <a:off x="2928926" y="977377"/>
            <a:ext cx="3286148" cy="380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62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00298" y="1857364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NOME DO PROJETO 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68" y="1671568"/>
            <a:ext cx="1929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COMPONENTES</a:t>
            </a:r>
            <a:endParaRPr lang="pt-B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9316462"/>
              </p:ext>
            </p:extLst>
          </p:nvPr>
        </p:nvGraphicFramePr>
        <p:xfrm>
          <a:off x="0" y="6286520"/>
          <a:ext cx="9144000" cy="70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768"/>
                <a:gridCol w="4248472"/>
                <a:gridCol w="2411760"/>
              </a:tblGrid>
              <a:tr h="70948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Turma</a:t>
                      </a:r>
                    </a:p>
                    <a:p>
                      <a:pPr algn="ctr"/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mpd="sng">
                      <a:noFill/>
                    </a:ln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Título do Projeto</a:t>
                      </a:r>
                    </a:p>
                    <a:p>
                      <a:pPr algn="ctr"/>
                      <a:endParaRPr lang="pt-B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Aluno</a:t>
                      </a:r>
                    </a:p>
                    <a:p>
                      <a:pPr algn="ctr"/>
                      <a:endParaRPr lang="pt-B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68" y="1671568"/>
            <a:ext cx="209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AGRADECIMENTO</a:t>
            </a:r>
            <a:endParaRPr lang="pt-B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3581</TotalTime>
  <Words>11</Words>
  <Application>Microsoft Office PowerPoint</Application>
  <PresentationFormat>Apresentação na tela (4:3)</PresentationFormat>
  <Paragraphs>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Liz Oliveira</dc:creator>
  <cp:lastModifiedBy>Informática</cp:lastModifiedBy>
  <cp:revision>195</cp:revision>
  <dcterms:created xsi:type="dcterms:W3CDTF">2013-09-02T21:01:29Z</dcterms:created>
  <dcterms:modified xsi:type="dcterms:W3CDTF">2016-05-12T20:56:00Z</dcterms:modified>
</cp:coreProperties>
</file>