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4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73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05A8-2A91-4209-B58A-EA7BDF55C33C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B1594-7EB0-4580-BDDD-F7E5F80DF2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992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B1594-7EB0-4580-BDDD-F7E5F80DF22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291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56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1809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Picture 2" descr="H:\vieira\trabalho\PROJETO BRAÇO HIDRAULICO\fotos\ColegioIC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7811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Automação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48744"/>
            <a:ext cx="3950208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95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 descr="H:\vieira\trabalho\PROJETO BRAÇO HIDRAULICO\fotos\ColegioI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7270" y="285728"/>
            <a:ext cx="1883948" cy="7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Automaçã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l="30744" t="18605" b="23256"/>
          <a:stretch>
            <a:fillRect/>
          </a:stretch>
        </p:blipFill>
        <p:spPr>
          <a:xfrm>
            <a:off x="1428728" y="5000636"/>
            <a:ext cx="6252051" cy="1785950"/>
          </a:xfrm>
          <a:prstGeom prst="rect">
            <a:avLst/>
          </a:prstGeom>
        </p:spPr>
      </p:pic>
      <p:pic>
        <p:nvPicPr>
          <p:cNvPr id="9" name="Imagem 8" descr="Automaçã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r="71306"/>
          <a:stretch>
            <a:fillRect/>
          </a:stretch>
        </p:blipFill>
        <p:spPr>
          <a:xfrm>
            <a:off x="2928926" y="977377"/>
            <a:ext cx="3286148" cy="38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62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0298" y="185736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NOME DO PROJETO 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1929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COMPONENTES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316462"/>
              </p:ext>
            </p:extLst>
          </p:nvPr>
        </p:nvGraphicFramePr>
        <p:xfrm>
          <a:off x="0" y="6286520"/>
          <a:ext cx="9144000" cy="70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4248472"/>
                <a:gridCol w="2411760"/>
              </a:tblGrid>
              <a:tr h="70948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Turma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Título do Projeto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Aluno</a:t>
                      </a:r>
                    </a:p>
                    <a:p>
                      <a:pPr algn="ctr"/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209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AGRADECIMENTO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11</Words>
  <Application>Microsoft Office PowerPoint</Application>
  <PresentationFormat>Apresentação na tela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Liz Oliveira</dc:creator>
  <cp:lastModifiedBy>Informática</cp:lastModifiedBy>
  <cp:revision>195</cp:revision>
  <dcterms:created xsi:type="dcterms:W3CDTF">2013-09-02T21:01:29Z</dcterms:created>
  <dcterms:modified xsi:type="dcterms:W3CDTF">2016-05-12T20:56:00Z</dcterms:modified>
</cp:coreProperties>
</file>